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456AE30-D3F8-4E43-AAA2-6E81A3B03D67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正式项目-个人博客" id="{36932A5B-C00B-F44C-9F38-B9D37ED3974B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3"/>
    <p:restoredTop sz="94617"/>
  </p:normalViewPr>
  <p:slideViewPr>
    <p:cSldViewPr snapToGrid="0" snapToObjects="1">
      <p:cViewPr varScale="1">
        <p:scale>
          <a:sx n="64" d="100"/>
          <a:sy n="64" d="100"/>
        </p:scale>
        <p:origin x="1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693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31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074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86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91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842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43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34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839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78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939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C932-3B45-B74C-A068-EE35DC1E967C}" type="datetimeFigureOut">
              <a:t>2017/9/9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99A14-B0D2-DB4E-A014-B59FB6BE0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00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314725"/>
            <a:ext cx="5708926" cy="51728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700" y="616226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Beego-Hello</a:t>
            </a:r>
            <a:r>
              <a:rPr kumimoji="1" lang="zh-CN" altLang="en-US"/>
              <a:t> </a:t>
            </a:r>
            <a:r>
              <a:rPr kumimoji="1" lang="en-US" altLang="zh-CN"/>
              <a:t>world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99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572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053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546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98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70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41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417" y="318052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构建自己的原生服务器</a:t>
            </a:r>
            <a:r>
              <a:rPr kumimoji="1" lang="en-US" altLang="zh-CN"/>
              <a:t>!!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" y="1069562"/>
            <a:ext cx="3898373" cy="38602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07" y="687385"/>
            <a:ext cx="3911628" cy="46201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2315" y="598278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version1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04308" y="588456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version2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814" y="110315"/>
            <a:ext cx="4205398" cy="57742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39130" y="636104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version3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186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2" y="292653"/>
            <a:ext cx="4864100" cy="5981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82748" y="1451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静态服务</a:t>
            </a:r>
          </a:p>
        </p:txBody>
      </p:sp>
    </p:spTree>
    <p:extLst>
      <p:ext uri="{BB962C8B-B14F-4D97-AF65-F5344CB8AC3E}">
        <p14:creationId xmlns:p14="http://schemas.microsoft.com/office/powerpoint/2010/main" val="113405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1435100"/>
            <a:ext cx="8774147" cy="48265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7443" y="61622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Beego</a:t>
            </a:r>
            <a:r>
              <a:rPr kumimoji="1" lang="zh-CN" altLang="en-US"/>
              <a:t>的使用</a:t>
            </a:r>
          </a:p>
        </p:txBody>
      </p:sp>
    </p:spTree>
    <p:extLst>
      <p:ext uri="{BB962C8B-B14F-4D97-AF65-F5344CB8AC3E}">
        <p14:creationId xmlns:p14="http://schemas.microsoft.com/office/powerpoint/2010/main" val="1586542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983"/>
            <a:ext cx="73406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7930" y="4373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模板基本使用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08" y="0"/>
            <a:ext cx="7146992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1257300"/>
            <a:ext cx="43053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7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875" y="1"/>
            <a:ext cx="3440125" cy="2166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24122" y="2524539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jQuery</a:t>
            </a:r>
            <a:r>
              <a:rPr kumimoji="1" lang="zh-CN" altLang="en-US"/>
              <a:t>七牛云免费</a:t>
            </a:r>
            <a:r>
              <a:rPr kumimoji="1" lang="en-US" altLang="zh-CN"/>
              <a:t>cdn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477383" cy="58044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70383" y="6281530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博客页面</a:t>
            </a:r>
            <a:r>
              <a:rPr kumimoji="1" lang="en-US" altLang="zh-CN"/>
              <a:t>HTML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1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5" y="0"/>
            <a:ext cx="4344214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10539" y="2345634"/>
            <a:ext cx="2214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ORM</a:t>
            </a:r>
            <a:r>
              <a:rPr kumimoji="1" lang="zh-CN" altLang="en-US"/>
              <a:t>使用</a:t>
            </a:r>
            <a:endParaRPr kumimoji="1" lang="en-US" altLang="zh-CN"/>
          </a:p>
          <a:p>
            <a:r>
              <a:rPr kumimoji="1" lang="zh-CN" altLang="en-US"/>
              <a:t>这里链接的是</a:t>
            </a:r>
            <a:r>
              <a:rPr kumimoji="1" lang="en-US" altLang="zh-CN"/>
              <a:t>sqlite3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19" y="678622"/>
            <a:ext cx="4599116" cy="40722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26557" y="524786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main</a:t>
            </a:r>
            <a:r>
              <a:rPr kumimoji="1" lang="zh-CN" altLang="en-US"/>
              <a:t>函数配置</a:t>
            </a:r>
          </a:p>
        </p:txBody>
      </p:sp>
    </p:spTree>
    <p:extLst>
      <p:ext uri="{BB962C8B-B14F-4D97-AF65-F5344CB8AC3E}">
        <p14:creationId xmlns:p14="http://schemas.microsoft.com/office/powerpoint/2010/main" val="83743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33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36</Words>
  <Application>Microsoft Macintosh PowerPoint</Application>
  <PresentationFormat>宽屏</PresentationFormat>
  <Paragraphs>13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17</cp:revision>
  <dcterms:created xsi:type="dcterms:W3CDTF">2017-09-09T08:38:11Z</dcterms:created>
  <dcterms:modified xsi:type="dcterms:W3CDTF">2017-09-09T15:53:43Z</dcterms:modified>
</cp:coreProperties>
</file>